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B78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B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 err="1">
                <a:solidFill>
                  <a:srgbClr val="7030A0"/>
                </a:solidFill>
              </a:rPr>
              <a:t>Wonderpark</a:t>
            </a:r>
            <a:br>
              <a:rPr lang="fr-FR" sz="5400" b="1">
                <a:solidFill>
                  <a:srgbClr val="7030A0"/>
                </a:solidFill>
              </a:rPr>
            </a:br>
            <a:r>
              <a:rPr lang="fr-FR" sz="5400" b="1">
                <a:solidFill>
                  <a:srgbClr val="7030A0"/>
                </a:solidFill>
              </a:rPr>
              <a:t>Libertad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      </a:t>
            </a:r>
            <a:r>
              <a:rPr lang="fr-FR" sz="4400" dirty="0">
                <a:solidFill>
                  <a:srgbClr val="002060"/>
                </a:solidFill>
              </a:rPr>
              <a:t>La couverture </a:t>
            </a:r>
            <a:r>
              <a:rPr lang="fr-FR" sz="4400" dirty="0"/>
              <a:t>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936AF4A-42E3-0FC1-CF11-0712C942129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92030E-BDC4-F819-CFE3-4513154B26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" t="17778" r="53713" b="6160"/>
          <a:stretch/>
        </p:blipFill>
        <p:spPr>
          <a:xfrm rot="5400000">
            <a:off x="3024962" y="-871455"/>
            <a:ext cx="6279601" cy="860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591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13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Wonderpark Libertad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37</cp:revision>
  <dcterms:created xsi:type="dcterms:W3CDTF">2021-07-17T07:25:24Z</dcterms:created>
  <dcterms:modified xsi:type="dcterms:W3CDTF">2022-09-08T00:06:51Z</dcterms:modified>
</cp:coreProperties>
</file>